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3" r:id="rId5"/>
    <p:sldMasterId id="2147483664" r:id="rId6"/>
    <p:sldMasterId id="214748366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y="6858000" cx="9144000"/>
  <p:notesSz cx="6858000" cy="9144000"/>
  <p:embeddedFontLst>
    <p:embeddedFont>
      <p:font typeface="Tahom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D5BADC3-74CE-4E43-9788-90F1A6B99C71}">
  <a:tblStyle styleId="{7D5BADC3-74CE-4E43-9788-90F1A6B99C7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bold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19" Type="http://schemas.openxmlformats.org/officeDocument/2006/relationships/font" Target="fonts/Tahoma-regular.fntdata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 txBox="1"/>
          <p:nvPr>
            <p:ph type="ctrTitle"/>
          </p:nvPr>
        </p:nvSpPr>
        <p:spPr>
          <a:xfrm>
            <a:off x="990600" y="1752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Rectangle: Click to edit Master text styles&#10;Second level&#10;Third level&#10;Fourth level&#10;Fifth level" id="82" name="Google Shape;82;p2"/>
          <p:cNvSpPr txBox="1"/>
          <p:nvPr>
            <p:ph idx="1" type="subTitle"/>
          </p:nvPr>
        </p:nvSpPr>
        <p:spPr>
          <a:xfrm>
            <a:off x="990600" y="330993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3" name="Google Shape;83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56" name="Google Shape;156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, текст и два объекта" type="txAndTwoObj">
  <p:cSld name="TEXT_AND_TWO_OBJECTS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>
            <p:ph type="title"/>
          </p:nvPr>
        </p:nvSpPr>
        <p:spPr>
          <a:xfrm>
            <a:off x="609600" y="304800"/>
            <a:ext cx="5041900" cy="53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5"/>
          <p:cNvSpPr txBox="1"/>
          <p:nvPr>
            <p:ph idx="1" type="body"/>
          </p:nvPr>
        </p:nvSpPr>
        <p:spPr>
          <a:xfrm>
            <a:off x="83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62" name="Google Shape;162;p5"/>
          <p:cNvSpPr txBox="1"/>
          <p:nvPr>
            <p:ph idx="2" type="body"/>
          </p:nvPr>
        </p:nvSpPr>
        <p:spPr>
          <a:xfrm>
            <a:off x="4800600" y="19050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63" name="Google Shape;163;p5"/>
          <p:cNvSpPr txBox="1"/>
          <p:nvPr>
            <p:ph idx="3" type="body"/>
          </p:nvPr>
        </p:nvSpPr>
        <p:spPr>
          <a:xfrm>
            <a:off x="4800600" y="40386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64" name="Google Shape;164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, 1 большой объект и 2 маленьких объекта" type="objAndTwoObj">
  <p:cSld name="OBJECT_AND_TWO_OBJECTS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 txBox="1"/>
          <p:nvPr>
            <p:ph type="title"/>
          </p:nvPr>
        </p:nvSpPr>
        <p:spPr>
          <a:xfrm>
            <a:off x="609600" y="304800"/>
            <a:ext cx="5041900" cy="53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6"/>
          <p:cNvSpPr txBox="1"/>
          <p:nvPr>
            <p:ph idx="1" type="body"/>
          </p:nvPr>
        </p:nvSpPr>
        <p:spPr>
          <a:xfrm>
            <a:off x="83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0" name="Google Shape;170;p6"/>
          <p:cNvSpPr txBox="1"/>
          <p:nvPr>
            <p:ph idx="2" type="body"/>
          </p:nvPr>
        </p:nvSpPr>
        <p:spPr>
          <a:xfrm>
            <a:off x="4800600" y="19050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1" name="Google Shape;171;p6"/>
          <p:cNvSpPr txBox="1"/>
          <p:nvPr>
            <p:ph idx="3" type="body"/>
          </p:nvPr>
        </p:nvSpPr>
        <p:spPr>
          <a:xfrm>
            <a:off x="4800600" y="40386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2" name="Google Shape;172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, текст и объект" type="txAndObj">
  <p:cSld name="TEXT_AND_OBJEC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/>
          <p:nvPr>
            <p:ph type="title"/>
          </p:nvPr>
        </p:nvSpPr>
        <p:spPr>
          <a:xfrm>
            <a:off x="609600" y="304800"/>
            <a:ext cx="5041900" cy="53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7"/>
          <p:cNvSpPr txBox="1"/>
          <p:nvPr>
            <p:ph idx="1" type="body"/>
          </p:nvPr>
        </p:nvSpPr>
        <p:spPr>
          <a:xfrm>
            <a:off x="83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8" name="Google Shape;178;p7"/>
          <p:cNvSpPr txBox="1"/>
          <p:nvPr>
            <p:ph idx="2" type="body"/>
          </p:nvPr>
        </p:nvSpPr>
        <p:spPr>
          <a:xfrm>
            <a:off x="48006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9" name="Google Shape;179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>
            <p:ph type="title"/>
          </p:nvPr>
        </p:nvSpPr>
        <p:spPr>
          <a:xfrm rot="5400000">
            <a:off x="4752975" y="2162175"/>
            <a:ext cx="5715000" cy="200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8"/>
          <p:cNvSpPr txBox="1"/>
          <p:nvPr>
            <p:ph idx="1" type="body"/>
          </p:nvPr>
        </p:nvSpPr>
        <p:spPr>
          <a:xfrm rot="5400000">
            <a:off x="676275" y="238125"/>
            <a:ext cx="571500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85" name="Google Shape;18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9"/>
          <p:cNvSpPr txBox="1"/>
          <p:nvPr>
            <p:ph idx="1" type="body"/>
          </p:nvPr>
        </p:nvSpPr>
        <p:spPr>
          <a:xfrm rot="5400000">
            <a:off x="2667000" y="762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91" name="Google Shape;191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Noto Sans Symbols"/>
              <a:buNone/>
              <a:defRPr sz="3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ahoma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97" name="Google Shape;197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Tahoma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Tahoma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98" name="Google Shape;198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Font typeface="Tahoma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204" name="Google Shape;204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Tahoma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Tahoma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05" name="Google Shape;20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0" name="Google Shape;220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221" name="Google Shape;221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2" name="Google Shape;222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223" name="Google Shape;223;p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15"/>
          <p:cNvSpPr txBox="1"/>
          <p:nvPr>
            <p:ph idx="1" type="body"/>
          </p:nvPr>
        </p:nvSpPr>
        <p:spPr>
          <a:xfrm>
            <a:off x="83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Tahoma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Tahoma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229" name="Google Shape;229;p15"/>
          <p:cNvSpPr txBox="1"/>
          <p:nvPr>
            <p:ph idx="2" type="body"/>
          </p:nvPr>
        </p:nvSpPr>
        <p:spPr>
          <a:xfrm>
            <a:off x="48006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Tahoma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Tahoma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230" name="Google Shape;230;p1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1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Font typeface="Tahoma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Font typeface="Tahoma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36" name="Google Shape;236;p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, клип и текст" type="clipArtAndTx">
  <p:cSld name="CLIPART_AND_TEXT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18"/>
          <p:cNvSpPr/>
          <p:nvPr>
            <p:ph idx="2" type="clipArt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309" name="Google Shape;309;p18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10" name="Google Shape;310;p1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1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1" name="Google Shape;11;p1"/>
            <p:cNvGrpSpPr/>
            <p:nvPr/>
          </p:nvGrpSpPr>
          <p:grpSpPr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2" name="Google Shape;12;p1"/>
              <p:cNvSpPr txBox="1"/>
              <p:nvPr/>
            </p:nvSpPr>
            <p:spPr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grpSp>
            <p:nvGrpSpPr>
              <p:cNvPr id="13" name="Google Shape;13;p1"/>
              <p:cNvGrpSpPr/>
              <p:nvPr/>
            </p:nvGrpSpPr>
            <p:grpSpPr>
              <a:xfrm>
                <a:off x="0" y="0"/>
                <a:ext cx="5760" cy="4320"/>
                <a:chOff x="0" y="0"/>
                <a:chExt cx="5760" cy="4320"/>
              </a:xfrm>
            </p:grpSpPr>
            <p:cxnSp>
              <p:nvCxnSpPr>
                <p:cNvPr id="14" name="Google Shape;14;p1"/>
                <p:cNvCxnSpPr/>
                <p:nvPr/>
              </p:nvCxnSpPr>
              <p:spPr>
                <a:xfrm>
                  <a:off x="0" y="19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5" name="Google Shape;15;p1"/>
                <p:cNvCxnSpPr/>
                <p:nvPr/>
              </p:nvCxnSpPr>
              <p:spPr>
                <a:xfrm>
                  <a:off x="0" y="38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6" name="Google Shape;16;p1"/>
                <p:cNvCxnSpPr/>
                <p:nvPr/>
              </p:nvCxnSpPr>
              <p:spPr>
                <a:xfrm>
                  <a:off x="0" y="57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7" name="Google Shape;17;p1"/>
                <p:cNvCxnSpPr/>
                <p:nvPr/>
              </p:nvCxnSpPr>
              <p:spPr>
                <a:xfrm>
                  <a:off x="0" y="76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8" name="Google Shape;18;p1"/>
                <p:cNvCxnSpPr/>
                <p:nvPr/>
              </p:nvCxnSpPr>
              <p:spPr>
                <a:xfrm>
                  <a:off x="0" y="96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9" name="Google Shape;19;p1"/>
                <p:cNvCxnSpPr/>
                <p:nvPr/>
              </p:nvCxnSpPr>
              <p:spPr>
                <a:xfrm>
                  <a:off x="0" y="115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0" name="Google Shape;20;p1"/>
                <p:cNvCxnSpPr/>
                <p:nvPr/>
              </p:nvCxnSpPr>
              <p:spPr>
                <a:xfrm>
                  <a:off x="0" y="134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1" name="Google Shape;21;p1"/>
                <p:cNvCxnSpPr/>
                <p:nvPr/>
              </p:nvCxnSpPr>
              <p:spPr>
                <a:xfrm>
                  <a:off x="0" y="153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2" name="Google Shape;22;p1"/>
                <p:cNvCxnSpPr/>
                <p:nvPr/>
              </p:nvCxnSpPr>
              <p:spPr>
                <a:xfrm>
                  <a:off x="0" y="172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3" name="Google Shape;23;p1"/>
                <p:cNvCxnSpPr/>
                <p:nvPr/>
              </p:nvCxnSpPr>
              <p:spPr>
                <a:xfrm>
                  <a:off x="0" y="192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" name="Google Shape;24;p1"/>
                <p:cNvCxnSpPr/>
                <p:nvPr/>
              </p:nvCxnSpPr>
              <p:spPr>
                <a:xfrm>
                  <a:off x="0" y="211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" name="Google Shape;25;p1"/>
                <p:cNvCxnSpPr/>
                <p:nvPr/>
              </p:nvCxnSpPr>
              <p:spPr>
                <a:xfrm>
                  <a:off x="0" y="230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" name="Google Shape;26;p1"/>
                <p:cNvCxnSpPr/>
                <p:nvPr/>
              </p:nvCxnSpPr>
              <p:spPr>
                <a:xfrm>
                  <a:off x="0" y="249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" name="Google Shape;27;p1"/>
                <p:cNvCxnSpPr/>
                <p:nvPr/>
              </p:nvCxnSpPr>
              <p:spPr>
                <a:xfrm>
                  <a:off x="0" y="268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" name="Google Shape;28;p1"/>
                <p:cNvCxnSpPr/>
                <p:nvPr/>
              </p:nvCxnSpPr>
              <p:spPr>
                <a:xfrm>
                  <a:off x="0" y="288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9" name="Google Shape;29;p1"/>
                <p:cNvCxnSpPr/>
                <p:nvPr/>
              </p:nvCxnSpPr>
              <p:spPr>
                <a:xfrm>
                  <a:off x="0" y="307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0" name="Google Shape;30;p1"/>
                <p:cNvCxnSpPr/>
                <p:nvPr/>
              </p:nvCxnSpPr>
              <p:spPr>
                <a:xfrm>
                  <a:off x="0" y="326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1" name="Google Shape;31;p1"/>
                <p:cNvCxnSpPr/>
                <p:nvPr/>
              </p:nvCxnSpPr>
              <p:spPr>
                <a:xfrm>
                  <a:off x="0" y="345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2" name="Google Shape;32;p1"/>
                <p:cNvCxnSpPr/>
                <p:nvPr/>
              </p:nvCxnSpPr>
              <p:spPr>
                <a:xfrm>
                  <a:off x="0" y="364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3" name="Google Shape;33;p1"/>
                <p:cNvCxnSpPr/>
                <p:nvPr/>
              </p:nvCxnSpPr>
              <p:spPr>
                <a:xfrm>
                  <a:off x="0" y="384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4" name="Google Shape;34;p1"/>
                <p:cNvCxnSpPr/>
                <p:nvPr/>
              </p:nvCxnSpPr>
              <p:spPr>
                <a:xfrm>
                  <a:off x="0" y="403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5" name="Google Shape;35;p1"/>
                <p:cNvCxnSpPr/>
                <p:nvPr/>
              </p:nvCxnSpPr>
              <p:spPr>
                <a:xfrm>
                  <a:off x="0" y="422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6" name="Google Shape;36;p1"/>
                <p:cNvCxnSpPr/>
                <p:nvPr/>
              </p:nvCxnSpPr>
              <p:spPr>
                <a:xfrm>
                  <a:off x="19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7" name="Google Shape;37;p1"/>
                <p:cNvCxnSpPr/>
                <p:nvPr/>
              </p:nvCxnSpPr>
              <p:spPr>
                <a:xfrm>
                  <a:off x="38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8" name="Google Shape;38;p1"/>
                <p:cNvCxnSpPr/>
                <p:nvPr/>
              </p:nvCxnSpPr>
              <p:spPr>
                <a:xfrm>
                  <a:off x="57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39" name="Google Shape;39;p1"/>
                <p:cNvCxnSpPr/>
                <p:nvPr/>
              </p:nvCxnSpPr>
              <p:spPr>
                <a:xfrm>
                  <a:off x="76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0" name="Google Shape;40;p1"/>
                <p:cNvCxnSpPr/>
                <p:nvPr/>
              </p:nvCxnSpPr>
              <p:spPr>
                <a:xfrm>
                  <a:off x="96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1" name="Google Shape;41;p1"/>
                <p:cNvCxnSpPr/>
                <p:nvPr/>
              </p:nvCxnSpPr>
              <p:spPr>
                <a:xfrm>
                  <a:off x="115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2" name="Google Shape;42;p1"/>
                <p:cNvCxnSpPr/>
                <p:nvPr/>
              </p:nvCxnSpPr>
              <p:spPr>
                <a:xfrm>
                  <a:off x="134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3" name="Google Shape;43;p1"/>
                <p:cNvCxnSpPr/>
                <p:nvPr/>
              </p:nvCxnSpPr>
              <p:spPr>
                <a:xfrm>
                  <a:off x="153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4" name="Google Shape;44;p1"/>
                <p:cNvCxnSpPr/>
                <p:nvPr/>
              </p:nvCxnSpPr>
              <p:spPr>
                <a:xfrm>
                  <a:off x="172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5" name="Google Shape;45;p1"/>
                <p:cNvCxnSpPr/>
                <p:nvPr/>
              </p:nvCxnSpPr>
              <p:spPr>
                <a:xfrm>
                  <a:off x="192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6" name="Google Shape;46;p1"/>
                <p:cNvCxnSpPr/>
                <p:nvPr/>
              </p:nvCxnSpPr>
              <p:spPr>
                <a:xfrm>
                  <a:off x="211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7" name="Google Shape;47;p1"/>
                <p:cNvCxnSpPr/>
                <p:nvPr/>
              </p:nvCxnSpPr>
              <p:spPr>
                <a:xfrm>
                  <a:off x="230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8" name="Google Shape;48;p1"/>
                <p:cNvCxnSpPr/>
                <p:nvPr/>
              </p:nvCxnSpPr>
              <p:spPr>
                <a:xfrm>
                  <a:off x="249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49" name="Google Shape;49;p1"/>
                <p:cNvCxnSpPr/>
                <p:nvPr/>
              </p:nvCxnSpPr>
              <p:spPr>
                <a:xfrm>
                  <a:off x="268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0" name="Google Shape;50;p1"/>
                <p:cNvCxnSpPr/>
                <p:nvPr/>
              </p:nvCxnSpPr>
              <p:spPr>
                <a:xfrm>
                  <a:off x="288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1" name="Google Shape;51;p1"/>
                <p:cNvCxnSpPr/>
                <p:nvPr/>
              </p:nvCxnSpPr>
              <p:spPr>
                <a:xfrm>
                  <a:off x="307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2" name="Google Shape;52;p1"/>
                <p:cNvCxnSpPr/>
                <p:nvPr/>
              </p:nvCxnSpPr>
              <p:spPr>
                <a:xfrm>
                  <a:off x="326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3" name="Google Shape;53;p1"/>
                <p:cNvCxnSpPr/>
                <p:nvPr/>
              </p:nvCxnSpPr>
              <p:spPr>
                <a:xfrm>
                  <a:off x="345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4" name="Google Shape;54;p1"/>
                <p:cNvCxnSpPr/>
                <p:nvPr/>
              </p:nvCxnSpPr>
              <p:spPr>
                <a:xfrm>
                  <a:off x="364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5" name="Google Shape;55;p1"/>
                <p:cNvCxnSpPr/>
                <p:nvPr/>
              </p:nvCxnSpPr>
              <p:spPr>
                <a:xfrm>
                  <a:off x="384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6" name="Google Shape;56;p1"/>
                <p:cNvCxnSpPr/>
                <p:nvPr/>
              </p:nvCxnSpPr>
              <p:spPr>
                <a:xfrm>
                  <a:off x="403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7" name="Google Shape;57;p1"/>
                <p:cNvCxnSpPr/>
                <p:nvPr/>
              </p:nvCxnSpPr>
              <p:spPr>
                <a:xfrm>
                  <a:off x="422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8" name="Google Shape;58;p1"/>
                <p:cNvCxnSpPr/>
                <p:nvPr/>
              </p:nvCxnSpPr>
              <p:spPr>
                <a:xfrm>
                  <a:off x="441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59" name="Google Shape;59;p1"/>
                <p:cNvCxnSpPr/>
                <p:nvPr/>
              </p:nvCxnSpPr>
              <p:spPr>
                <a:xfrm>
                  <a:off x="460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60" name="Google Shape;60;p1"/>
                <p:cNvCxnSpPr/>
                <p:nvPr/>
              </p:nvCxnSpPr>
              <p:spPr>
                <a:xfrm>
                  <a:off x="480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61" name="Google Shape;61;p1"/>
                <p:cNvCxnSpPr/>
                <p:nvPr/>
              </p:nvCxnSpPr>
              <p:spPr>
                <a:xfrm>
                  <a:off x="499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62" name="Google Shape;62;p1"/>
                <p:cNvCxnSpPr/>
                <p:nvPr/>
              </p:nvCxnSpPr>
              <p:spPr>
                <a:xfrm>
                  <a:off x="518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63" name="Google Shape;63;p1"/>
                <p:cNvCxnSpPr/>
                <p:nvPr/>
              </p:nvCxnSpPr>
              <p:spPr>
                <a:xfrm>
                  <a:off x="537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64" name="Google Shape;64;p1"/>
                <p:cNvCxnSpPr/>
                <p:nvPr/>
              </p:nvCxnSpPr>
              <p:spPr>
                <a:xfrm>
                  <a:off x="556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65" name="Google Shape;65;p1"/>
              <p:cNvCxnSpPr/>
              <p:nvPr/>
            </p:nvCxnSpPr>
            <p:spPr>
              <a:xfrm>
                <a:off x="5568" y="0"/>
                <a:ext cx="0" cy="14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6" name="Google Shape;66;p1"/>
            <p:cNvGrpSpPr/>
            <p:nvPr/>
          </p:nvGrpSpPr>
          <p:grpSpPr>
            <a:xfrm>
              <a:off x="3" y="559"/>
              <a:ext cx="4192" cy="1796"/>
              <a:chOff x="3" y="559"/>
              <a:chExt cx="4192" cy="1796"/>
            </a:xfrm>
          </p:grpSpPr>
          <p:cxnSp>
            <p:nvCxnSpPr>
              <p:cNvPr id="67" name="Google Shape;67;p1"/>
              <p:cNvCxnSpPr/>
              <p:nvPr/>
            </p:nvCxnSpPr>
            <p:spPr>
              <a:xfrm>
                <a:off x="506" y="559"/>
                <a:ext cx="0" cy="179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8" name="Google Shape;68;p1"/>
              <p:cNvCxnSpPr/>
              <p:nvPr/>
            </p:nvCxnSpPr>
            <p:spPr>
              <a:xfrm rot="10800000">
                <a:off x="3" y="1924"/>
                <a:ext cx="3211" cy="1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9" name="Google Shape;69;p1"/>
              <p:cNvCxnSpPr/>
              <p:nvPr/>
            </p:nvCxnSpPr>
            <p:spPr>
              <a:xfrm rot="10800000">
                <a:off x="384" y="938"/>
                <a:ext cx="3811" cy="1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70" name="Google Shape;70;p1"/>
              <p:cNvSpPr/>
              <p:nvPr/>
            </p:nvSpPr>
            <p:spPr>
              <a:xfrm flipH="1" rot="-5400000">
                <a:off x="425" y="860"/>
                <a:ext cx="156" cy="157"/>
              </a:xfrm>
              <a:custGeom>
                <a:rect b="b" l="l" r="r" t="t"/>
                <a:pathLst>
                  <a:path extrusionOk="0" fill="none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extrusionOk="0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71" name="Google Shape;71;p1"/>
            <p:cNvGrpSpPr/>
            <p:nvPr/>
          </p:nvGrpSpPr>
          <p:grpSpPr>
            <a:xfrm>
              <a:off x="1480" y="1952"/>
              <a:ext cx="3808" cy="1812"/>
              <a:chOff x="1480" y="1952"/>
              <a:chExt cx="3808" cy="1812"/>
            </a:xfrm>
          </p:grpSpPr>
          <p:cxnSp>
            <p:nvCxnSpPr>
              <p:cNvPr id="72" name="Google Shape;72;p1"/>
              <p:cNvCxnSpPr/>
              <p:nvPr/>
            </p:nvCxnSpPr>
            <p:spPr>
              <a:xfrm>
                <a:off x="1480" y="3442"/>
                <a:ext cx="3808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1"/>
              <p:cNvCxnSpPr/>
              <p:nvPr/>
            </p:nvCxnSpPr>
            <p:spPr>
              <a:xfrm>
                <a:off x="5172" y="1952"/>
                <a:ext cx="0" cy="181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74" name="Google Shape;74;p1"/>
              <p:cNvSpPr/>
              <p:nvPr/>
            </p:nvSpPr>
            <p:spPr>
              <a:xfrm rot="5400000">
                <a:off x="5096" y="3347"/>
                <a:ext cx="156" cy="157"/>
              </a:xfrm>
              <a:custGeom>
                <a:rect b="b" l="l" r="r" t="t"/>
                <a:pathLst>
                  <a:path extrusionOk="0" fill="none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extrusionOk="0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</p:grpSp>
      <p:sp>
        <p:nvSpPr>
          <p:cNvPr id="75" name="Google Shape;75;p1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descr="Rectangle: Click to edit Master text styles &#10;Second level &#10;Third level &#10;Fourth level &#10;Fifth level" id="76" name="Google Shape;76;p1"/>
          <p:cNvSpPr txBox="1"/>
          <p:nvPr>
            <p:ph idx="1" type="body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77" name="Google Shape;77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78" name="Google Shape;78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79" name="Google Shape;79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3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8" name="Google Shape;88;p3"/>
            <p:cNvGrpSpPr/>
            <p:nvPr/>
          </p:nvGrpSpPr>
          <p:grpSpPr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9" name="Google Shape;89;p3"/>
              <p:cNvGrpSpPr/>
              <p:nvPr/>
            </p:nvGrpSpPr>
            <p:grpSpPr>
              <a:xfrm>
                <a:off x="0" y="192"/>
                <a:ext cx="5760" cy="4032"/>
                <a:chOff x="0" y="192"/>
                <a:chExt cx="5760" cy="4032"/>
              </a:xfrm>
            </p:grpSpPr>
            <p:cxnSp>
              <p:nvCxnSpPr>
                <p:cNvPr id="90" name="Google Shape;90;p3"/>
                <p:cNvCxnSpPr/>
                <p:nvPr/>
              </p:nvCxnSpPr>
              <p:spPr>
                <a:xfrm>
                  <a:off x="0" y="19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1" name="Google Shape;91;p3"/>
                <p:cNvCxnSpPr/>
                <p:nvPr/>
              </p:nvCxnSpPr>
              <p:spPr>
                <a:xfrm>
                  <a:off x="0" y="38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2" name="Google Shape;92;p3"/>
                <p:cNvCxnSpPr/>
                <p:nvPr/>
              </p:nvCxnSpPr>
              <p:spPr>
                <a:xfrm>
                  <a:off x="0" y="57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3" name="Google Shape;93;p3"/>
                <p:cNvCxnSpPr/>
                <p:nvPr/>
              </p:nvCxnSpPr>
              <p:spPr>
                <a:xfrm>
                  <a:off x="0" y="76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4" name="Google Shape;94;p3"/>
                <p:cNvCxnSpPr/>
                <p:nvPr/>
              </p:nvCxnSpPr>
              <p:spPr>
                <a:xfrm>
                  <a:off x="0" y="96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5" name="Google Shape;95;p3"/>
                <p:cNvCxnSpPr/>
                <p:nvPr/>
              </p:nvCxnSpPr>
              <p:spPr>
                <a:xfrm>
                  <a:off x="0" y="115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6" name="Google Shape;96;p3"/>
                <p:cNvCxnSpPr/>
                <p:nvPr/>
              </p:nvCxnSpPr>
              <p:spPr>
                <a:xfrm>
                  <a:off x="0" y="134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7" name="Google Shape;97;p3"/>
                <p:cNvCxnSpPr/>
                <p:nvPr/>
              </p:nvCxnSpPr>
              <p:spPr>
                <a:xfrm>
                  <a:off x="0" y="153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8" name="Google Shape;98;p3"/>
                <p:cNvCxnSpPr/>
                <p:nvPr/>
              </p:nvCxnSpPr>
              <p:spPr>
                <a:xfrm>
                  <a:off x="0" y="172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99" name="Google Shape;99;p3"/>
                <p:cNvCxnSpPr/>
                <p:nvPr/>
              </p:nvCxnSpPr>
              <p:spPr>
                <a:xfrm>
                  <a:off x="0" y="192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0" name="Google Shape;100;p3"/>
                <p:cNvCxnSpPr/>
                <p:nvPr/>
              </p:nvCxnSpPr>
              <p:spPr>
                <a:xfrm>
                  <a:off x="0" y="211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1" name="Google Shape;101;p3"/>
                <p:cNvCxnSpPr/>
                <p:nvPr/>
              </p:nvCxnSpPr>
              <p:spPr>
                <a:xfrm>
                  <a:off x="0" y="230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2" name="Google Shape;102;p3"/>
                <p:cNvCxnSpPr/>
                <p:nvPr/>
              </p:nvCxnSpPr>
              <p:spPr>
                <a:xfrm>
                  <a:off x="0" y="249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3" name="Google Shape;103;p3"/>
                <p:cNvCxnSpPr/>
                <p:nvPr/>
              </p:nvCxnSpPr>
              <p:spPr>
                <a:xfrm>
                  <a:off x="0" y="268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4" name="Google Shape;104;p3"/>
                <p:cNvCxnSpPr/>
                <p:nvPr/>
              </p:nvCxnSpPr>
              <p:spPr>
                <a:xfrm>
                  <a:off x="0" y="288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5" name="Google Shape;105;p3"/>
                <p:cNvCxnSpPr/>
                <p:nvPr/>
              </p:nvCxnSpPr>
              <p:spPr>
                <a:xfrm>
                  <a:off x="0" y="307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6" name="Google Shape;106;p3"/>
                <p:cNvCxnSpPr/>
                <p:nvPr/>
              </p:nvCxnSpPr>
              <p:spPr>
                <a:xfrm>
                  <a:off x="0" y="326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7" name="Google Shape;107;p3"/>
                <p:cNvCxnSpPr/>
                <p:nvPr/>
              </p:nvCxnSpPr>
              <p:spPr>
                <a:xfrm>
                  <a:off x="0" y="345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8" name="Google Shape;108;p3"/>
                <p:cNvCxnSpPr/>
                <p:nvPr/>
              </p:nvCxnSpPr>
              <p:spPr>
                <a:xfrm>
                  <a:off x="0" y="364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09" name="Google Shape;109;p3"/>
                <p:cNvCxnSpPr/>
                <p:nvPr/>
              </p:nvCxnSpPr>
              <p:spPr>
                <a:xfrm>
                  <a:off x="0" y="384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0" name="Google Shape;110;p3"/>
                <p:cNvCxnSpPr/>
                <p:nvPr/>
              </p:nvCxnSpPr>
              <p:spPr>
                <a:xfrm>
                  <a:off x="0" y="403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1" name="Google Shape;111;p3"/>
                <p:cNvCxnSpPr/>
                <p:nvPr/>
              </p:nvCxnSpPr>
              <p:spPr>
                <a:xfrm>
                  <a:off x="0" y="422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2" name="Google Shape;112;p3"/>
              <p:cNvGrpSpPr/>
              <p:nvPr/>
            </p:nvGrpSpPr>
            <p:grpSpPr>
              <a:xfrm>
                <a:off x="192" y="0"/>
                <a:ext cx="5376" cy="4320"/>
                <a:chOff x="192" y="0"/>
                <a:chExt cx="5376" cy="4320"/>
              </a:xfrm>
            </p:grpSpPr>
            <p:cxnSp>
              <p:nvCxnSpPr>
                <p:cNvPr id="113" name="Google Shape;113;p3"/>
                <p:cNvCxnSpPr/>
                <p:nvPr/>
              </p:nvCxnSpPr>
              <p:spPr>
                <a:xfrm>
                  <a:off x="19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4" name="Google Shape;114;p3"/>
                <p:cNvCxnSpPr/>
                <p:nvPr/>
              </p:nvCxnSpPr>
              <p:spPr>
                <a:xfrm>
                  <a:off x="38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5" name="Google Shape;115;p3"/>
                <p:cNvCxnSpPr/>
                <p:nvPr/>
              </p:nvCxnSpPr>
              <p:spPr>
                <a:xfrm>
                  <a:off x="57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6" name="Google Shape;116;p3"/>
                <p:cNvCxnSpPr/>
                <p:nvPr/>
              </p:nvCxnSpPr>
              <p:spPr>
                <a:xfrm>
                  <a:off x="76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7" name="Google Shape;117;p3"/>
                <p:cNvCxnSpPr/>
                <p:nvPr/>
              </p:nvCxnSpPr>
              <p:spPr>
                <a:xfrm>
                  <a:off x="96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8" name="Google Shape;118;p3"/>
                <p:cNvCxnSpPr/>
                <p:nvPr/>
              </p:nvCxnSpPr>
              <p:spPr>
                <a:xfrm>
                  <a:off x="115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19" name="Google Shape;119;p3"/>
                <p:cNvCxnSpPr/>
                <p:nvPr/>
              </p:nvCxnSpPr>
              <p:spPr>
                <a:xfrm>
                  <a:off x="134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0" name="Google Shape;120;p3"/>
                <p:cNvCxnSpPr/>
                <p:nvPr/>
              </p:nvCxnSpPr>
              <p:spPr>
                <a:xfrm>
                  <a:off x="153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1" name="Google Shape;121;p3"/>
                <p:cNvCxnSpPr/>
                <p:nvPr/>
              </p:nvCxnSpPr>
              <p:spPr>
                <a:xfrm>
                  <a:off x="172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2" name="Google Shape;122;p3"/>
                <p:cNvCxnSpPr/>
                <p:nvPr/>
              </p:nvCxnSpPr>
              <p:spPr>
                <a:xfrm>
                  <a:off x="192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3" name="Google Shape;123;p3"/>
                <p:cNvCxnSpPr/>
                <p:nvPr/>
              </p:nvCxnSpPr>
              <p:spPr>
                <a:xfrm>
                  <a:off x="211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4" name="Google Shape;124;p3"/>
                <p:cNvCxnSpPr/>
                <p:nvPr/>
              </p:nvCxnSpPr>
              <p:spPr>
                <a:xfrm>
                  <a:off x="230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5" name="Google Shape;125;p3"/>
                <p:cNvCxnSpPr/>
                <p:nvPr/>
              </p:nvCxnSpPr>
              <p:spPr>
                <a:xfrm>
                  <a:off x="249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6" name="Google Shape;126;p3"/>
                <p:cNvCxnSpPr/>
                <p:nvPr/>
              </p:nvCxnSpPr>
              <p:spPr>
                <a:xfrm>
                  <a:off x="268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7" name="Google Shape;127;p3"/>
                <p:cNvCxnSpPr/>
                <p:nvPr/>
              </p:nvCxnSpPr>
              <p:spPr>
                <a:xfrm>
                  <a:off x="288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8" name="Google Shape;128;p3"/>
                <p:cNvCxnSpPr/>
                <p:nvPr/>
              </p:nvCxnSpPr>
              <p:spPr>
                <a:xfrm>
                  <a:off x="307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29" name="Google Shape;129;p3"/>
                <p:cNvCxnSpPr/>
                <p:nvPr/>
              </p:nvCxnSpPr>
              <p:spPr>
                <a:xfrm>
                  <a:off x="326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0" name="Google Shape;130;p3"/>
                <p:cNvCxnSpPr/>
                <p:nvPr/>
              </p:nvCxnSpPr>
              <p:spPr>
                <a:xfrm>
                  <a:off x="345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1" name="Google Shape;131;p3"/>
                <p:cNvCxnSpPr/>
                <p:nvPr/>
              </p:nvCxnSpPr>
              <p:spPr>
                <a:xfrm>
                  <a:off x="364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2" name="Google Shape;132;p3"/>
                <p:cNvCxnSpPr/>
                <p:nvPr/>
              </p:nvCxnSpPr>
              <p:spPr>
                <a:xfrm>
                  <a:off x="384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3" name="Google Shape;133;p3"/>
                <p:cNvCxnSpPr/>
                <p:nvPr/>
              </p:nvCxnSpPr>
              <p:spPr>
                <a:xfrm>
                  <a:off x="403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4" name="Google Shape;134;p3"/>
                <p:cNvCxnSpPr/>
                <p:nvPr/>
              </p:nvCxnSpPr>
              <p:spPr>
                <a:xfrm>
                  <a:off x="422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5" name="Google Shape;135;p3"/>
                <p:cNvCxnSpPr/>
                <p:nvPr/>
              </p:nvCxnSpPr>
              <p:spPr>
                <a:xfrm>
                  <a:off x="441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6" name="Google Shape;136;p3"/>
                <p:cNvCxnSpPr/>
                <p:nvPr/>
              </p:nvCxnSpPr>
              <p:spPr>
                <a:xfrm>
                  <a:off x="460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7" name="Google Shape;137;p3"/>
                <p:cNvCxnSpPr/>
                <p:nvPr/>
              </p:nvCxnSpPr>
              <p:spPr>
                <a:xfrm>
                  <a:off x="480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8" name="Google Shape;138;p3"/>
                <p:cNvCxnSpPr/>
                <p:nvPr/>
              </p:nvCxnSpPr>
              <p:spPr>
                <a:xfrm>
                  <a:off x="499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39" name="Google Shape;139;p3"/>
                <p:cNvCxnSpPr/>
                <p:nvPr/>
              </p:nvCxnSpPr>
              <p:spPr>
                <a:xfrm>
                  <a:off x="518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40" name="Google Shape;140;p3"/>
                <p:cNvCxnSpPr/>
                <p:nvPr/>
              </p:nvCxnSpPr>
              <p:spPr>
                <a:xfrm>
                  <a:off x="537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41" name="Google Shape;141;p3"/>
                <p:cNvCxnSpPr/>
                <p:nvPr/>
              </p:nvCxnSpPr>
              <p:spPr>
                <a:xfrm>
                  <a:off x="556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descr="60%" id="142" name="Google Shape;142;p3"/>
            <p:cNvSpPr txBox="1"/>
            <p:nvPr/>
          </p:nvSpPr>
          <p:spPr>
            <a:xfrm>
              <a:off x="2112" y="0"/>
              <a:ext cx="3648" cy="9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cxnSp>
          <p:nvCxnSpPr>
            <p:cNvPr id="143" name="Google Shape;143;p3"/>
            <p:cNvCxnSpPr/>
            <p:nvPr/>
          </p:nvCxnSpPr>
          <p:spPr>
            <a:xfrm>
              <a:off x="5568" y="0"/>
              <a:ext cx="0" cy="1488"/>
            </a:xfrm>
            <a:prstGeom prst="straightConnector1">
              <a:avLst/>
            </a:prstGeom>
            <a:noFill/>
            <a:ln cap="flat" cmpd="sng" w="9525">
              <a:solidFill>
                <a:schemeClr val="hlink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144" name="Google Shape;144;p3"/>
            <p:cNvGrpSpPr/>
            <p:nvPr/>
          </p:nvGrpSpPr>
          <p:grpSpPr>
            <a:xfrm>
              <a:off x="261" y="892"/>
              <a:ext cx="1124" cy="1464"/>
              <a:chOff x="96" y="916"/>
              <a:chExt cx="2208" cy="2876"/>
            </a:xfrm>
          </p:grpSpPr>
          <p:cxnSp>
            <p:nvCxnSpPr>
              <p:cNvPr id="145" name="Google Shape;145;p3"/>
              <p:cNvCxnSpPr/>
              <p:nvPr/>
            </p:nvCxnSpPr>
            <p:spPr>
              <a:xfrm rot="10800000">
                <a:off x="96" y="1038"/>
                <a:ext cx="2208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46" name="Google Shape;146;p3"/>
              <p:cNvCxnSpPr/>
              <p:nvPr/>
            </p:nvCxnSpPr>
            <p:spPr>
              <a:xfrm>
                <a:off x="336" y="920"/>
                <a:ext cx="0" cy="287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147" name="Google Shape;147;p3"/>
              <p:cNvSpPr/>
              <p:nvPr/>
            </p:nvSpPr>
            <p:spPr>
              <a:xfrm flipH="1">
                <a:off x="218" y="916"/>
                <a:ext cx="238" cy="240"/>
              </a:xfrm>
              <a:custGeom>
                <a:rect b="b" l="l" r="r" t="t"/>
                <a:pathLst>
                  <a:path extrusionOk="0" fill="none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extrusionOk="0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</p:grpSp>
      <p:sp>
        <p:nvSpPr>
          <p:cNvPr id="148" name="Google Shape;148;p3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descr="Rectangle: Click to edit Master text styles &#10;Second level &#10;Third level &#10;Fourth level &#10;Fifth level" id="149" name="Google Shape;149;p3"/>
          <p:cNvSpPr txBox="1"/>
          <p:nvPr>
            <p:ph idx="1" type="body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50" name="Google Shape;150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51" name="Google Shape;151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52" name="Google Shape;152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7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41" name="Google Shape;241;p17"/>
            <p:cNvGrpSpPr/>
            <p:nvPr/>
          </p:nvGrpSpPr>
          <p:grpSpPr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42" name="Google Shape;242;p17"/>
              <p:cNvGrpSpPr/>
              <p:nvPr/>
            </p:nvGrpSpPr>
            <p:grpSpPr>
              <a:xfrm>
                <a:off x="0" y="192"/>
                <a:ext cx="5760" cy="4032"/>
                <a:chOff x="0" y="192"/>
                <a:chExt cx="5760" cy="4032"/>
              </a:xfrm>
            </p:grpSpPr>
            <p:cxnSp>
              <p:nvCxnSpPr>
                <p:cNvPr id="243" name="Google Shape;243;p17"/>
                <p:cNvCxnSpPr/>
                <p:nvPr/>
              </p:nvCxnSpPr>
              <p:spPr>
                <a:xfrm>
                  <a:off x="0" y="19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4" name="Google Shape;244;p17"/>
                <p:cNvCxnSpPr/>
                <p:nvPr/>
              </p:nvCxnSpPr>
              <p:spPr>
                <a:xfrm>
                  <a:off x="0" y="38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5" name="Google Shape;245;p17"/>
                <p:cNvCxnSpPr/>
                <p:nvPr/>
              </p:nvCxnSpPr>
              <p:spPr>
                <a:xfrm>
                  <a:off x="0" y="57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6" name="Google Shape;246;p17"/>
                <p:cNvCxnSpPr/>
                <p:nvPr/>
              </p:nvCxnSpPr>
              <p:spPr>
                <a:xfrm>
                  <a:off x="0" y="76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7" name="Google Shape;247;p17"/>
                <p:cNvCxnSpPr/>
                <p:nvPr/>
              </p:nvCxnSpPr>
              <p:spPr>
                <a:xfrm>
                  <a:off x="0" y="96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8" name="Google Shape;248;p17"/>
                <p:cNvCxnSpPr/>
                <p:nvPr/>
              </p:nvCxnSpPr>
              <p:spPr>
                <a:xfrm>
                  <a:off x="0" y="115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49" name="Google Shape;249;p17"/>
                <p:cNvCxnSpPr/>
                <p:nvPr/>
              </p:nvCxnSpPr>
              <p:spPr>
                <a:xfrm>
                  <a:off x="0" y="134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0" name="Google Shape;250;p17"/>
                <p:cNvCxnSpPr/>
                <p:nvPr/>
              </p:nvCxnSpPr>
              <p:spPr>
                <a:xfrm>
                  <a:off x="0" y="153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1" name="Google Shape;251;p17"/>
                <p:cNvCxnSpPr/>
                <p:nvPr/>
              </p:nvCxnSpPr>
              <p:spPr>
                <a:xfrm>
                  <a:off x="0" y="172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2" name="Google Shape;252;p17"/>
                <p:cNvCxnSpPr/>
                <p:nvPr/>
              </p:nvCxnSpPr>
              <p:spPr>
                <a:xfrm>
                  <a:off x="0" y="192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3" name="Google Shape;253;p17"/>
                <p:cNvCxnSpPr/>
                <p:nvPr/>
              </p:nvCxnSpPr>
              <p:spPr>
                <a:xfrm>
                  <a:off x="0" y="211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4" name="Google Shape;254;p17"/>
                <p:cNvCxnSpPr/>
                <p:nvPr/>
              </p:nvCxnSpPr>
              <p:spPr>
                <a:xfrm>
                  <a:off x="0" y="230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5" name="Google Shape;255;p17"/>
                <p:cNvCxnSpPr/>
                <p:nvPr/>
              </p:nvCxnSpPr>
              <p:spPr>
                <a:xfrm>
                  <a:off x="0" y="249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6" name="Google Shape;256;p17"/>
                <p:cNvCxnSpPr/>
                <p:nvPr/>
              </p:nvCxnSpPr>
              <p:spPr>
                <a:xfrm>
                  <a:off x="0" y="268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7" name="Google Shape;257;p17"/>
                <p:cNvCxnSpPr/>
                <p:nvPr/>
              </p:nvCxnSpPr>
              <p:spPr>
                <a:xfrm>
                  <a:off x="0" y="288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8" name="Google Shape;258;p17"/>
                <p:cNvCxnSpPr/>
                <p:nvPr/>
              </p:nvCxnSpPr>
              <p:spPr>
                <a:xfrm>
                  <a:off x="0" y="307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59" name="Google Shape;259;p17"/>
                <p:cNvCxnSpPr/>
                <p:nvPr/>
              </p:nvCxnSpPr>
              <p:spPr>
                <a:xfrm>
                  <a:off x="0" y="326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0" name="Google Shape;260;p17"/>
                <p:cNvCxnSpPr/>
                <p:nvPr/>
              </p:nvCxnSpPr>
              <p:spPr>
                <a:xfrm>
                  <a:off x="0" y="3456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1" name="Google Shape;261;p17"/>
                <p:cNvCxnSpPr/>
                <p:nvPr/>
              </p:nvCxnSpPr>
              <p:spPr>
                <a:xfrm>
                  <a:off x="0" y="3648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2" name="Google Shape;262;p17"/>
                <p:cNvCxnSpPr/>
                <p:nvPr/>
              </p:nvCxnSpPr>
              <p:spPr>
                <a:xfrm>
                  <a:off x="0" y="3840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3" name="Google Shape;263;p17"/>
                <p:cNvCxnSpPr/>
                <p:nvPr/>
              </p:nvCxnSpPr>
              <p:spPr>
                <a:xfrm>
                  <a:off x="0" y="4032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4" name="Google Shape;264;p17"/>
                <p:cNvCxnSpPr/>
                <p:nvPr/>
              </p:nvCxnSpPr>
              <p:spPr>
                <a:xfrm>
                  <a:off x="0" y="4224"/>
                  <a:ext cx="576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65" name="Google Shape;265;p17"/>
              <p:cNvGrpSpPr/>
              <p:nvPr/>
            </p:nvGrpSpPr>
            <p:grpSpPr>
              <a:xfrm>
                <a:off x="192" y="0"/>
                <a:ext cx="5376" cy="4320"/>
                <a:chOff x="192" y="0"/>
                <a:chExt cx="5376" cy="4320"/>
              </a:xfrm>
            </p:grpSpPr>
            <p:cxnSp>
              <p:nvCxnSpPr>
                <p:cNvPr id="266" name="Google Shape;266;p17"/>
                <p:cNvCxnSpPr/>
                <p:nvPr/>
              </p:nvCxnSpPr>
              <p:spPr>
                <a:xfrm>
                  <a:off x="19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7" name="Google Shape;267;p17"/>
                <p:cNvCxnSpPr/>
                <p:nvPr/>
              </p:nvCxnSpPr>
              <p:spPr>
                <a:xfrm>
                  <a:off x="38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8" name="Google Shape;268;p17"/>
                <p:cNvCxnSpPr/>
                <p:nvPr/>
              </p:nvCxnSpPr>
              <p:spPr>
                <a:xfrm>
                  <a:off x="57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69" name="Google Shape;269;p17"/>
                <p:cNvCxnSpPr/>
                <p:nvPr/>
              </p:nvCxnSpPr>
              <p:spPr>
                <a:xfrm>
                  <a:off x="76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0" name="Google Shape;270;p17"/>
                <p:cNvCxnSpPr/>
                <p:nvPr/>
              </p:nvCxnSpPr>
              <p:spPr>
                <a:xfrm>
                  <a:off x="96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1" name="Google Shape;271;p17"/>
                <p:cNvCxnSpPr/>
                <p:nvPr/>
              </p:nvCxnSpPr>
              <p:spPr>
                <a:xfrm>
                  <a:off x="115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2" name="Google Shape;272;p17"/>
                <p:cNvCxnSpPr/>
                <p:nvPr/>
              </p:nvCxnSpPr>
              <p:spPr>
                <a:xfrm>
                  <a:off x="134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3" name="Google Shape;273;p17"/>
                <p:cNvCxnSpPr/>
                <p:nvPr/>
              </p:nvCxnSpPr>
              <p:spPr>
                <a:xfrm>
                  <a:off x="153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4" name="Google Shape;274;p17"/>
                <p:cNvCxnSpPr/>
                <p:nvPr/>
              </p:nvCxnSpPr>
              <p:spPr>
                <a:xfrm>
                  <a:off x="172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5" name="Google Shape;275;p17"/>
                <p:cNvCxnSpPr/>
                <p:nvPr/>
              </p:nvCxnSpPr>
              <p:spPr>
                <a:xfrm>
                  <a:off x="192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6" name="Google Shape;276;p17"/>
                <p:cNvCxnSpPr/>
                <p:nvPr/>
              </p:nvCxnSpPr>
              <p:spPr>
                <a:xfrm>
                  <a:off x="211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7" name="Google Shape;277;p17"/>
                <p:cNvCxnSpPr/>
                <p:nvPr/>
              </p:nvCxnSpPr>
              <p:spPr>
                <a:xfrm>
                  <a:off x="230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8" name="Google Shape;278;p17"/>
                <p:cNvCxnSpPr/>
                <p:nvPr/>
              </p:nvCxnSpPr>
              <p:spPr>
                <a:xfrm>
                  <a:off x="249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79" name="Google Shape;279;p17"/>
                <p:cNvCxnSpPr/>
                <p:nvPr/>
              </p:nvCxnSpPr>
              <p:spPr>
                <a:xfrm>
                  <a:off x="268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0" name="Google Shape;280;p17"/>
                <p:cNvCxnSpPr/>
                <p:nvPr/>
              </p:nvCxnSpPr>
              <p:spPr>
                <a:xfrm>
                  <a:off x="288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1" name="Google Shape;281;p17"/>
                <p:cNvCxnSpPr/>
                <p:nvPr/>
              </p:nvCxnSpPr>
              <p:spPr>
                <a:xfrm>
                  <a:off x="307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2" name="Google Shape;282;p17"/>
                <p:cNvCxnSpPr/>
                <p:nvPr/>
              </p:nvCxnSpPr>
              <p:spPr>
                <a:xfrm>
                  <a:off x="326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3" name="Google Shape;283;p17"/>
                <p:cNvCxnSpPr/>
                <p:nvPr/>
              </p:nvCxnSpPr>
              <p:spPr>
                <a:xfrm>
                  <a:off x="345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4" name="Google Shape;284;p17"/>
                <p:cNvCxnSpPr/>
                <p:nvPr/>
              </p:nvCxnSpPr>
              <p:spPr>
                <a:xfrm>
                  <a:off x="364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5" name="Google Shape;285;p17"/>
                <p:cNvCxnSpPr/>
                <p:nvPr/>
              </p:nvCxnSpPr>
              <p:spPr>
                <a:xfrm>
                  <a:off x="384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6" name="Google Shape;286;p17"/>
                <p:cNvCxnSpPr/>
                <p:nvPr/>
              </p:nvCxnSpPr>
              <p:spPr>
                <a:xfrm>
                  <a:off x="403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7" name="Google Shape;287;p17"/>
                <p:cNvCxnSpPr/>
                <p:nvPr/>
              </p:nvCxnSpPr>
              <p:spPr>
                <a:xfrm>
                  <a:off x="422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8" name="Google Shape;288;p17"/>
                <p:cNvCxnSpPr/>
                <p:nvPr/>
              </p:nvCxnSpPr>
              <p:spPr>
                <a:xfrm>
                  <a:off x="441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89" name="Google Shape;289;p17"/>
                <p:cNvCxnSpPr/>
                <p:nvPr/>
              </p:nvCxnSpPr>
              <p:spPr>
                <a:xfrm>
                  <a:off x="460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90" name="Google Shape;290;p17"/>
                <p:cNvCxnSpPr/>
                <p:nvPr/>
              </p:nvCxnSpPr>
              <p:spPr>
                <a:xfrm>
                  <a:off x="4800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91" name="Google Shape;291;p17"/>
                <p:cNvCxnSpPr/>
                <p:nvPr/>
              </p:nvCxnSpPr>
              <p:spPr>
                <a:xfrm>
                  <a:off x="4992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92" name="Google Shape;292;p17"/>
                <p:cNvCxnSpPr/>
                <p:nvPr/>
              </p:nvCxnSpPr>
              <p:spPr>
                <a:xfrm>
                  <a:off x="5184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93" name="Google Shape;293;p17"/>
                <p:cNvCxnSpPr/>
                <p:nvPr/>
              </p:nvCxnSpPr>
              <p:spPr>
                <a:xfrm>
                  <a:off x="5376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294" name="Google Shape;294;p17"/>
                <p:cNvCxnSpPr/>
                <p:nvPr/>
              </p:nvCxnSpPr>
              <p:spPr>
                <a:xfrm>
                  <a:off x="5568" y="0"/>
                  <a:ext cx="0" cy="432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folHlink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descr="60%" id="295" name="Google Shape;295;p17"/>
            <p:cNvSpPr txBox="1"/>
            <p:nvPr/>
          </p:nvSpPr>
          <p:spPr>
            <a:xfrm>
              <a:off x="2112" y="0"/>
              <a:ext cx="3648" cy="9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cxnSp>
          <p:nvCxnSpPr>
            <p:cNvPr id="296" name="Google Shape;296;p17"/>
            <p:cNvCxnSpPr/>
            <p:nvPr/>
          </p:nvCxnSpPr>
          <p:spPr>
            <a:xfrm>
              <a:off x="5568" y="0"/>
              <a:ext cx="0" cy="1488"/>
            </a:xfrm>
            <a:prstGeom prst="straightConnector1">
              <a:avLst/>
            </a:prstGeom>
            <a:noFill/>
            <a:ln cap="flat" cmpd="sng" w="9525">
              <a:solidFill>
                <a:schemeClr val="hlink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297" name="Google Shape;297;p17"/>
            <p:cNvGrpSpPr/>
            <p:nvPr/>
          </p:nvGrpSpPr>
          <p:grpSpPr>
            <a:xfrm>
              <a:off x="261" y="892"/>
              <a:ext cx="1124" cy="1464"/>
              <a:chOff x="96" y="916"/>
              <a:chExt cx="2208" cy="2876"/>
            </a:xfrm>
          </p:grpSpPr>
          <p:cxnSp>
            <p:nvCxnSpPr>
              <p:cNvPr id="298" name="Google Shape;298;p17"/>
              <p:cNvCxnSpPr/>
              <p:nvPr/>
            </p:nvCxnSpPr>
            <p:spPr>
              <a:xfrm rot="10800000">
                <a:off x="96" y="1038"/>
                <a:ext cx="2208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99" name="Google Shape;299;p17"/>
              <p:cNvCxnSpPr/>
              <p:nvPr/>
            </p:nvCxnSpPr>
            <p:spPr>
              <a:xfrm>
                <a:off x="336" y="920"/>
                <a:ext cx="0" cy="287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hlink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300" name="Google Shape;300;p17"/>
              <p:cNvSpPr/>
              <p:nvPr/>
            </p:nvSpPr>
            <p:spPr>
              <a:xfrm flipH="1">
                <a:off x="218" y="916"/>
                <a:ext cx="238" cy="240"/>
              </a:xfrm>
              <a:custGeom>
                <a:rect b="b" l="l" r="r" t="t"/>
                <a:pathLst>
                  <a:path extrusionOk="0" fill="none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extrusionOk="0" h="43200" w="43195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</p:grpSp>
      <p:sp>
        <p:nvSpPr>
          <p:cNvPr id="301" name="Google Shape;301;p17"/>
          <p:cNvSpPr txBox="1"/>
          <p:nvPr>
            <p:ph type="title"/>
          </p:nvPr>
        </p:nvSpPr>
        <p:spPr>
          <a:xfrm>
            <a:off x="609600" y="304800"/>
            <a:ext cx="5041900" cy="53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descr="Rectangle: Click to edit Master text styles &#10;Second level &#10;Third level &#10;Fourth level &#10;Fifth level" id="302" name="Google Shape;302;p17"/>
          <p:cNvSpPr txBox="1"/>
          <p:nvPr>
            <p:ph idx="1" type="body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00CC00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303" name="Google Shape;303;p1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304" name="Google Shape;304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305" name="Google Shape;305;p1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  <a:defRPr b="0" i="0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hyperlink" Target="http://www.priroda.su/" TargetMode="External"/><Relationship Id="rId10" Type="http://schemas.openxmlformats.org/officeDocument/2006/relationships/hyperlink" Target="http://www.priroda.su/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informeco.ru/" TargetMode="External"/><Relationship Id="rId4" Type="http://schemas.openxmlformats.org/officeDocument/2006/relationships/hyperlink" Target="http://news.battery.ru/theme/ecology" TargetMode="External"/><Relationship Id="rId9" Type="http://schemas.openxmlformats.org/officeDocument/2006/relationships/hyperlink" Target="http://ecoportal.ru/" TargetMode="External"/><Relationship Id="rId5" Type="http://schemas.openxmlformats.org/officeDocument/2006/relationships/hyperlink" Target="http://www.ecolife.org.ua/" TargetMode="External"/><Relationship Id="rId6" Type="http://schemas.openxmlformats.org/officeDocument/2006/relationships/hyperlink" Target="http://erh.ru/" TargetMode="External"/><Relationship Id="rId7" Type="http://schemas.openxmlformats.org/officeDocument/2006/relationships/hyperlink" Target="http://www.ecoline.ru/books" TargetMode="External"/><Relationship Id="rId8" Type="http://schemas.openxmlformats.org/officeDocument/2006/relationships/hyperlink" Target="http://lib.prirod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"/>
          <p:cNvSpPr txBox="1"/>
          <p:nvPr>
            <p:ph type="ctrTitle"/>
          </p:nvPr>
        </p:nvSpPr>
        <p:spPr>
          <a:xfrm>
            <a:off x="179387" y="2060575"/>
            <a:ext cx="8785225" cy="9366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</a:t>
            </a:r>
            <a:r>
              <a:rPr b="1" i="0" lang="en-US" sz="2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ЭКОЛОГИЯ ЧЕЛОВЕКА</a:t>
            </a:r>
            <a:endParaRPr/>
          </a:p>
        </p:txBody>
      </p:sp>
      <p:sp>
        <p:nvSpPr>
          <p:cNvPr descr="Rectangle: Click to edit Master text styles &#10;Second level &#10;Third level &#10;Fourth level &#10;Fifth level" id="318" name="Google Shape;318;p19"/>
          <p:cNvSpPr txBox="1"/>
          <p:nvPr>
            <p:ph idx="1" type="subTitle"/>
          </p:nvPr>
        </p:nvSpPr>
        <p:spPr>
          <a:xfrm>
            <a:off x="990600" y="3309937"/>
            <a:ext cx="7086600" cy="210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i="0" sz="1800" u="none">
              <a:solidFill>
                <a:srgbClr val="2D44A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i="0" sz="1800" u="none">
              <a:solidFill>
                <a:srgbClr val="2D44A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t/>
            </a:r>
            <a:endParaRPr b="0" i="0" sz="1800" u="none">
              <a:solidFill>
                <a:srgbClr val="2D44A4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"/>
          <p:cNvSpPr txBox="1"/>
          <p:nvPr>
            <p:ph type="title"/>
          </p:nvPr>
        </p:nvSpPr>
        <p:spPr>
          <a:xfrm>
            <a:off x="142875" y="304800"/>
            <a:ext cx="8858250" cy="6953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br>
              <a:rPr b="0" i="0" lang="en-US" sz="2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1800" u="none">
                <a:solidFill>
                  <a:srgbClr val="96A5E2"/>
                </a:solidFill>
                <a:latin typeface="Tahoma"/>
                <a:ea typeface="Tahoma"/>
                <a:cs typeface="Tahoma"/>
                <a:sym typeface="Tahoma"/>
              </a:rPr>
              <a:t>Общая экология 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состоит из четырех основных разделов: </a:t>
            </a:r>
            <a:r>
              <a:rPr b="0" i="0" lang="en-US" sz="1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биоэкологии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b="0" i="0" lang="en-US" sz="1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геоэкологии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b="0" i="0" lang="en-US" sz="1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экологии человека 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и </a:t>
            </a:r>
            <a:r>
              <a:rPr b="0" i="0" lang="en-US" sz="1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прикладной экологии</a:t>
            </a:r>
            <a:endParaRPr/>
          </a:p>
        </p:txBody>
      </p:sp>
      <p:sp>
        <p:nvSpPr>
          <p:cNvPr descr="Rectangle: Click to edit Master text styles &#10;Second level &#10;Third level &#10;Fourth level &#10;Fifth level" id="324" name="Google Shape;324;p20"/>
          <p:cNvSpPr txBox="1"/>
          <p:nvPr>
            <p:ph idx="1" type="body"/>
          </p:nvPr>
        </p:nvSpPr>
        <p:spPr>
          <a:xfrm>
            <a:off x="642937" y="1571625"/>
            <a:ext cx="8286750" cy="500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600"/>
              <a:buFont typeface="Noto Sans Symbols"/>
              <a:buChar char="▪"/>
            </a:pPr>
            <a:r>
              <a:rPr b="1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Биоэкология</a:t>
            </a:r>
            <a:r>
              <a:rPr b="0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состоит из аутоэкологии, синэкологии, демэкологии и эволюционной экологии. </a:t>
            </a:r>
            <a:endParaRPr/>
          </a:p>
          <a:p>
            <a:pPr indent="-292100" lvl="0" marL="34290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FF3300"/>
              </a:buClr>
              <a:buSzPts val="800"/>
              <a:buFont typeface="Noto Sans Symbols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3300"/>
              </a:buClr>
              <a:buSzPts val="1600"/>
              <a:buFont typeface="Noto Sans Symbols"/>
              <a:buChar char="▪"/>
            </a:pPr>
            <a:r>
              <a:rPr b="1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 Геоэкология</a:t>
            </a:r>
            <a:r>
              <a:rPr b="0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изучает биосферные оболочки Земли, а так же минеральную основу биосферы и происходящие в них изменения под влиянием природных и техногенных процессов. Геоэкологические исследования носят комплексный характер и включают в себя изучение ландшафтов, почв, поверхностных и подземных вод, горных пород, воздуха и растительного покрова. </a:t>
            </a:r>
            <a:endParaRPr/>
          </a:p>
          <a:p>
            <a:pPr indent="-292100" lvl="0" marL="34290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FF3300"/>
              </a:buClr>
              <a:buSzPts val="800"/>
              <a:buFont typeface="Noto Sans Symbols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3300"/>
              </a:buClr>
              <a:buSzPts val="1600"/>
              <a:buFont typeface="Noto Sans Symbols"/>
              <a:buChar char="▪"/>
            </a:pPr>
            <a:r>
              <a:rPr b="1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Прикладная экология</a:t>
            </a:r>
            <a:r>
              <a:rPr b="0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связана с различными областями человеческой деятельности и взаимоотношений между человеком и природой. Она исследует механизмы техногенных и антропогенных воздействий на экосистемы, формирует экологические критерии и нормативы в промышленности, транспорте и сельском хозяйстве. Изучает законы формирования техносферы и способы инженерной защиты природной среды. Занимается теорией достижения планируемого качества окружающей среды. </a:t>
            </a:r>
            <a:endParaRPr/>
          </a:p>
          <a:p>
            <a:pPr indent="-292100" lvl="0" marL="34290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FF3300"/>
              </a:buClr>
              <a:buSzPts val="800"/>
              <a:buFont typeface="Noto Sans Symbols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3300"/>
              </a:buClr>
              <a:buSzPts val="1600"/>
              <a:buFont typeface="Noto Sans Symbols"/>
              <a:buChar char="▪"/>
            </a:pPr>
            <a:r>
              <a:rPr b="1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Экология человека</a:t>
            </a:r>
            <a:r>
              <a:rPr b="0" i="0" lang="en-U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исследует взаимодействие человека как биологической особи и одновременно личности с окружающей его природной, социальной и культурной средами.   </a:t>
            </a:r>
            <a:endParaRPr/>
          </a:p>
          <a:p>
            <a:pPr indent="-2413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3300"/>
              </a:buClr>
              <a:buSzPts val="160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"/>
          <p:cNvSpPr txBox="1"/>
          <p:nvPr>
            <p:ph type="title"/>
          </p:nvPr>
        </p:nvSpPr>
        <p:spPr>
          <a:xfrm>
            <a:off x="539750" y="476250"/>
            <a:ext cx="8280400" cy="5048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</a:t>
            </a:r>
            <a:r>
              <a:rPr b="1" i="0" lang="en-US" sz="16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антропоэкология</a:t>
            </a:r>
            <a:r>
              <a:rPr b="0" i="0" lang="en-US" sz="1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(от греч. </a:t>
            </a:r>
            <a:r>
              <a:rPr b="1" i="0" lang="en-US" sz="1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anthropos</a:t>
            </a:r>
            <a:r>
              <a:rPr b="0" i="0" lang="en-US" sz="1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— человек)</a:t>
            </a:r>
            <a:endParaRPr/>
          </a:p>
        </p:txBody>
      </p:sp>
      <p:sp>
        <p:nvSpPr>
          <p:cNvPr descr="Rectangle: Click to edit Master text styles &#10;Second level &#10;Third level &#10;Fourth level &#10;Fifth level" id="330" name="Google Shape;330;p21"/>
          <p:cNvSpPr txBox="1"/>
          <p:nvPr>
            <p:ph idx="1" type="body"/>
          </p:nvPr>
        </p:nvSpPr>
        <p:spPr>
          <a:xfrm>
            <a:off x="571500" y="1643062"/>
            <a:ext cx="8358187" cy="4376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Noto Sans Symbols"/>
              <a:buChar char="▪"/>
            </a:pP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Экология человека 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– это наука, изучающая взаимодействие человека как биосоциального существа со сложным многокомпонентным окружающим миром, с динамичной постоянно усложняющейся средой обитания. </a:t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Noto Sans Symbols"/>
              <a:buChar char="▪"/>
            </a:pP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Экология человека 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— это комплексная наука, призванная изучать закономерности взаимодействия людей с окружающей средой, вопросы развития народонаселения, сохранения и развития здоровья людей, совершенствования физических и психических возможностей человека.</a:t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Noto Sans Symbols"/>
              <a:buChar char="▪"/>
            </a:pP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Экология человека 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 это отрасль науки и практической деятельности, рассматривающая влияние всей совокупности внешних условий на жизнедеятельность людей, на их здоровье, демографическое поведение, способы выживания.</a:t>
            </a:r>
            <a:endParaRPr/>
          </a:p>
          <a:p>
            <a:pPr indent="-1778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3300"/>
              </a:buClr>
              <a:buSzPts val="260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3300"/>
              </a:buClr>
              <a:buSzPts val="260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0" marL="342900" rtl="0" algn="l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331" name="Google Shape;331;p21"/>
          <p:cNvCxnSpPr/>
          <p:nvPr/>
        </p:nvCxnSpPr>
        <p:spPr>
          <a:xfrm>
            <a:off x="6443662" y="6381750"/>
            <a:ext cx="2700337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22"/>
          <p:cNvPicPr preferRelativeResize="0"/>
          <p:nvPr>
            <p:ph idx="2" type="clipArt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687" y="1857375"/>
            <a:ext cx="3024187" cy="3000375"/>
          </a:xfrm>
          <a:prstGeom prst="rect">
            <a:avLst/>
          </a:prstGeom>
          <a:noFill/>
          <a:ln>
            <a:noFill/>
          </a:ln>
        </p:spPr>
      </p:pic>
      <p:sp>
        <p:nvSpPr>
          <p:cNvPr descr="Rectangle: Click to edit Master text styles &#10;Second level &#10;Third level &#10;Fourth level &#10;Fifth level" id="337" name="Google Shape;337;p22"/>
          <p:cNvSpPr txBox="1"/>
          <p:nvPr>
            <p:ph idx="1" type="body"/>
          </p:nvPr>
        </p:nvSpPr>
        <p:spPr>
          <a:xfrm>
            <a:off x="4648200" y="1524000"/>
            <a:ext cx="4038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Царство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животные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Тип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хордовые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Подтип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позвоночные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Класс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млекопитающие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Отряд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приматы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Семейство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гоминоиды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Род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человек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0" i="0" lang="en-US" sz="2400" u="none">
                <a:solidFill>
                  <a:srgbClr val="2D44A4"/>
                </a:solidFill>
                <a:latin typeface="Verdana"/>
                <a:ea typeface="Verdana"/>
                <a:cs typeface="Verdana"/>
                <a:sym typeface="Verdana"/>
              </a:rPr>
              <a:t>Вид - </a:t>
            </a:r>
            <a:r>
              <a:rPr b="0" i="0" lang="en-US" sz="24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разумный</a:t>
            </a:r>
            <a:endParaRPr/>
          </a:p>
        </p:txBody>
      </p:sp>
      <p:cxnSp>
        <p:nvCxnSpPr>
          <p:cNvPr id="338" name="Google Shape;338;p22"/>
          <p:cNvCxnSpPr/>
          <p:nvPr/>
        </p:nvCxnSpPr>
        <p:spPr>
          <a:xfrm>
            <a:off x="4495800" y="914400"/>
            <a:ext cx="0" cy="4114800"/>
          </a:xfrm>
          <a:prstGeom prst="straightConnector1">
            <a:avLst/>
          </a:prstGeom>
          <a:noFill/>
          <a:ln cap="flat" cmpd="sng" w="12700">
            <a:solidFill>
              <a:srgbClr val="3333FF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Rectangle: Click to edit Master text styles &#10;Second level &#10;Third level &#10;Fourth level &#10;Fifth level" id="343" name="Google Shape;343;p23"/>
          <p:cNvSpPr txBox="1"/>
          <p:nvPr>
            <p:ph idx="1" type="body"/>
          </p:nvPr>
        </p:nvSpPr>
        <p:spPr>
          <a:xfrm>
            <a:off x="714375" y="1571625"/>
            <a:ext cx="8215312" cy="4643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Noto Sans Symbols"/>
              <a:buChar char="▪"/>
            </a:pPr>
            <a:r>
              <a:rPr b="0" i="0" lang="en-US" sz="2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По последним данным </a:t>
            </a:r>
            <a:r>
              <a:rPr b="1" i="0" lang="en-US" sz="2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ВОЗ</a:t>
            </a:r>
            <a:r>
              <a:rPr b="0" i="0" lang="en-US" sz="2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более 80% болезней вызвана состоянием экологического неблагополучия. </a:t>
            </a:r>
            <a:endParaRPr/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Noto Sans Symbols"/>
              <a:buChar char="▪"/>
            </a:pPr>
            <a:r>
              <a:rPr b="0" i="0" lang="en-US" sz="2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Сердечно-сосудистые патологии, хронические простудные заболевания, злокачественные опухоли, аллергические процессы, генетические аномалии прямо связаны с урбанизацией, загрязненным воздухом и водой, высоким уровнем социального стресса, напряженным ритмом жизни, противоречащим законам природы. 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" name="Google Shape;348;p24"/>
          <p:cNvGraphicFramePr/>
          <p:nvPr/>
        </p:nvGraphicFramePr>
        <p:xfrm>
          <a:off x="642937" y="17859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{7D5BADC3-74CE-4E43-9788-90F1A6B99C71}</a:tableStyleId>
              </a:tblPr>
              <a:tblGrid>
                <a:gridCol w="3289300"/>
                <a:gridCol w="1230300"/>
                <a:gridCol w="1231900"/>
                <a:gridCol w="1231900"/>
                <a:gridCol w="1160450"/>
              </a:tblGrid>
              <a:tr h="525450">
                <a:tc>
                  <a:txBody>
                    <a:bodyPr/>
                    <a:lstStyle/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600"/>
                        <a:buFont typeface="Times New Roman"/>
                        <a:buNone/>
                      </a:pPr>
                      <a:r>
                        <a:rPr b="1" i="0" lang="en-US" sz="16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Причина смерти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Образ </a:t>
                      </a:r>
                      <a:endParaRPr/>
                    </a:p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жизни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Окружаю-</a:t>
                      </a:r>
                      <a:endParaRPr/>
                    </a:p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щая среда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Генотип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Здраво-</a:t>
                      </a:r>
                      <a:endParaRPr/>
                    </a:p>
                    <a:p>
                      <a:pPr indent="179387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A5E2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96A5E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охранение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2025">
                <a:tc>
                  <a:txBody>
                    <a:bodyPr/>
                    <a:lstStyle/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Болезни сердца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Сосудистые заболевания</a:t>
                      </a:r>
                      <a:endParaRPr/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Болезни головного мозга</a:t>
                      </a:r>
                      <a:endParaRPr/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Онкологические заболевания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Дорожно-транспортные происшествия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Диабет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Цирроз печени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Артериосклероз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Самоубийства</a:t>
                      </a:r>
                      <a:endParaRPr b="0" i="0" sz="1200" u="none" cap="none" strike="noStrike">
                        <a:solidFill>
                          <a:srgbClr val="2D44A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7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44A4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2D44A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 несчастные случаи в среднем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69,4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1111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48,5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8" lvl="0" marL="84137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15,8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666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24,9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79386" lvl="0" marL="44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10,8</a:t>
                      </a:r>
                      <a:endParaRPr/>
                    </a:p>
                  </a:txBody>
                  <a:tcPr marT="0" marB="0" marR="66200" marL="662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9" name="Google Shape;349;p24"/>
          <p:cNvSpPr txBox="1"/>
          <p:nvPr/>
        </p:nvSpPr>
        <p:spPr>
          <a:xfrm>
            <a:off x="0" y="762000"/>
            <a:ext cx="8786812" cy="860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180975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4A4"/>
              </a:buClr>
              <a:buSzPts val="1800"/>
              <a:buFont typeface="Tahoma"/>
              <a:buNone/>
            </a:pPr>
            <a:r>
              <a:rPr b="0" i="0" lang="en-US" sz="1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  Оценка " вклада" разных групп факторов </a:t>
            </a:r>
            <a:endParaRPr/>
          </a:p>
          <a:p>
            <a:pPr indent="180975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4A4"/>
              </a:buClr>
              <a:buSzPts val="1800"/>
              <a:buFont typeface="Tahoma"/>
              <a:buNone/>
            </a:pPr>
            <a:r>
              <a:rPr b="0" i="0" lang="en-US" sz="1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  в преждевременную смертность, %</a:t>
            </a:r>
            <a:endParaRPr b="0" i="0" sz="1800" u="none">
              <a:solidFill>
                <a:srgbClr val="2D44A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2D44A4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"/>
          <p:cNvSpPr txBox="1"/>
          <p:nvPr/>
        </p:nvSpPr>
        <p:spPr>
          <a:xfrm>
            <a:off x="714375" y="855662"/>
            <a:ext cx="8429625" cy="31702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4A4"/>
              </a:buClr>
              <a:buSzPts val="3200"/>
              <a:buFont typeface="Tahoma"/>
              <a:buNone/>
            </a:pPr>
            <a:r>
              <a:rPr b="1" i="0" lang="en-US" sz="32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Экология человека: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ahoma"/>
              <a:buNone/>
            </a:pPr>
            <a:r>
              <a:t/>
            </a:r>
            <a:endParaRPr b="0" i="0" sz="2800" u="none">
              <a:solidFill>
                <a:srgbClr val="2D44A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b="0" i="0" lang="en-US" sz="280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медицинская экология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b="0" i="0" lang="en-US" sz="280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социальная экология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b="0" i="0" lang="en-US" sz="280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биоэкология человека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6"/>
          <p:cNvSpPr txBox="1"/>
          <p:nvPr>
            <p:ph type="title"/>
          </p:nvPr>
        </p:nvSpPr>
        <p:spPr>
          <a:xfrm>
            <a:off x="685800" y="609600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4A4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Задача </a:t>
            </a:r>
            <a:r>
              <a:rPr b="1" i="0" lang="en-US" sz="32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экологии человека</a:t>
            </a:r>
            <a:endParaRPr/>
          </a:p>
        </p:txBody>
      </p:sp>
      <p:sp>
        <p:nvSpPr>
          <p:cNvPr id="360" name="Google Shape;360;p26"/>
          <p:cNvSpPr txBox="1"/>
          <p:nvPr/>
        </p:nvSpPr>
        <p:spPr>
          <a:xfrm>
            <a:off x="642937" y="1960562"/>
            <a:ext cx="814387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Формирование оптимальных отношений человека к окружающей среде и создании на всей территории страны здоровой, экологически чистой, безопасной и социально комфортной среды обитания человека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"/>
          <p:cNvSpPr txBox="1"/>
          <p:nvPr>
            <p:ph type="title"/>
          </p:nvPr>
        </p:nvSpPr>
        <p:spPr>
          <a:xfrm>
            <a:off x="428625" y="609600"/>
            <a:ext cx="8429625" cy="81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4A4"/>
              </a:buClr>
              <a:buSzPts val="2400"/>
              <a:buFont typeface="Tahoma"/>
              <a:buNone/>
            </a:pPr>
            <a:r>
              <a:rPr b="0" i="0" lang="en-US" sz="24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Сферы приложения знаний </a:t>
            </a:r>
            <a:br>
              <a:rPr b="0" i="0" lang="en-US" sz="24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24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в области </a:t>
            </a:r>
            <a:r>
              <a:rPr b="1" i="0" lang="en-US" sz="24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экологии человека</a:t>
            </a:r>
            <a:endParaRPr/>
          </a:p>
        </p:txBody>
      </p:sp>
      <p:sp>
        <p:nvSpPr>
          <p:cNvPr id="366" name="Google Shape;366;p27"/>
          <p:cNvSpPr txBox="1"/>
          <p:nvPr/>
        </p:nvSpPr>
        <p:spPr>
          <a:xfrm>
            <a:off x="642937" y="1527175"/>
            <a:ext cx="8143875" cy="4524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-US" sz="16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оценка влияние различных техногенных факторов на  жизнедеятельность  и здоровье населения;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-US" sz="16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анализ последствий чрезвычайных ситуаций как природных, так и техногенных для жизнедеятельности, демографического поведения, здоровья людей;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-US" sz="16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подготовка заключений  о  современном и прогнозируемом качестве среды обитания человека и возможных изменениях в уровне здоровья населения  конкретных  регионов при реализации там крупных индустриальных, экономических или социальных проектов;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-US" sz="16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выявление и  оценка зон экологического неблагополучия;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-US" sz="16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разработка документов,  регламентирующих хозяйственную деятельность в целях сохранения высокого качества среды обитания человека;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-US" sz="16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 участие в экологических экспертизах проектов, затрагивающих интересы населения.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8"/>
          <p:cNvSpPr txBox="1"/>
          <p:nvPr>
            <p:ph type="title"/>
          </p:nvPr>
        </p:nvSpPr>
        <p:spPr>
          <a:xfrm>
            <a:off x="685800" y="714375"/>
            <a:ext cx="77724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4A4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rgbClr val="2D44A4"/>
                </a:solidFill>
                <a:latin typeface="Tahoma"/>
                <a:ea typeface="Tahoma"/>
                <a:cs typeface="Tahoma"/>
                <a:sym typeface="Tahoma"/>
              </a:rPr>
              <a:t>ЛИТЕРАТУРА:</a:t>
            </a:r>
            <a:endParaRPr/>
          </a:p>
        </p:txBody>
      </p:sp>
      <p:sp>
        <p:nvSpPr>
          <p:cNvPr descr="Rectangle: Click to edit Master text styles &#10;Second level &#10;Third level &#10;Fourth level &#10;Fifth level" id="372" name="Google Shape;372;p28"/>
          <p:cNvSpPr txBox="1"/>
          <p:nvPr>
            <p:ph idx="1" type="body"/>
          </p:nvPr>
        </p:nvSpPr>
        <p:spPr>
          <a:xfrm>
            <a:off x="785812" y="1571625"/>
            <a:ext cx="7672387" cy="500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Основная</a:t>
            </a:r>
            <a:endParaRPr b="0" i="0" sz="1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М.П. Чубик. Экология человека: учебное пособие. - Томск: Изд-во ТПУ, 2006.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Б.Б. Прохоров. Экология человека: учебник - М. : Академия, 2007.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С.В. Алексеев, Ю.П.  Пивоваров,  О.И. Янушанец.  Экология человека: Учебник. - М.: Икар, 2002.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Т.И. Алексеева, А.И. Козлов, О.Л. Курбатова и др. Экология человека: Учебное пособие. - М.: Изд-во МНЭПУ, 2001.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Ю.П. Гичев. Загрязнение окружающей среды и здоровье человека. - Новосибирск, 2002.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Ю.В. Новиков. Экология, окружающая среда и человек. – Москва, 2000.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П. Ревелль, Ч. Ревелль. Среда нашего обитания. В 4-х книгах. - М.:  Мир, 1995.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Б.А. Ревич. Загрязнение окружающей среды и здоровье населения. Введение в экологическую эпидемиологию. Учебное пособие. - М.: изд-во МН ЭПУ, 2001. </a:t>
            </a:r>
            <a:endParaRPr/>
          </a:p>
          <a:p>
            <a:pPr indent="-342900" lvl="0" marL="34290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i="0" sz="1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rPr b="1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Интернет</a:t>
            </a:r>
            <a:endParaRPr b="0" i="0" sz="1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Информ-Экология: </a:t>
            </a:r>
            <a:r>
              <a:rPr b="0" i="0" lang="en-US" sz="1200" u="sng">
                <a:solidFill>
                  <a:schemeClr val="dk1"/>
                </a:solidFill>
                <a:hlinkClick r:id="rId3"/>
              </a:rPr>
              <a:t>www.informeco.ru/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Новости экологии: </a:t>
            </a:r>
            <a:r>
              <a:rPr b="0" i="0" lang="en-US" sz="1200" u="sng">
                <a:solidFill>
                  <a:schemeClr val="dk1"/>
                </a:solidFill>
                <a:hlinkClick r:id="rId4"/>
              </a:rPr>
              <a:t>news.battery.ru/theme/ecology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Проект EcoLife: </a:t>
            </a:r>
            <a:r>
              <a:rPr b="0" i="0" lang="en-US" sz="1200" u="sng">
                <a:solidFill>
                  <a:schemeClr val="dk1"/>
                </a:solidFill>
                <a:hlinkClick r:id="rId5"/>
              </a:rPr>
              <a:t>www.ecolife.org.ua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Окружающая среда – риск – здоровье: </a:t>
            </a:r>
            <a:r>
              <a:rPr b="0" i="0" lang="en-US" sz="1200" u="sng">
                <a:solidFill>
                  <a:schemeClr val="dk1"/>
                </a:solidFill>
                <a:hlinkClick r:id="rId6"/>
              </a:rPr>
              <a:t>erh.ru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Экологическая библиотека: </a:t>
            </a:r>
            <a:r>
              <a:rPr b="0" i="0" lang="en-US" sz="1200" u="sng">
                <a:solidFill>
                  <a:schemeClr val="dk1"/>
                </a:solidFill>
                <a:hlinkClick r:id="rId7"/>
              </a:rPr>
              <a:t>www.ecoline.ru/books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Экологическая электронная библиотека: </a:t>
            </a:r>
            <a:r>
              <a:rPr b="0" i="0" lang="en-US" sz="1200" u="sng">
                <a:solidFill>
                  <a:schemeClr val="dk1"/>
                </a:solidFill>
                <a:hlinkClick r:id="rId8"/>
              </a:rPr>
              <a:t>lib.priroda.ru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Всероссийский Экологический Портал: </a:t>
            </a:r>
            <a:r>
              <a:rPr b="0" i="0" lang="en-US" sz="1200" u="sng">
                <a:solidFill>
                  <a:schemeClr val="dk1"/>
                </a:solidFill>
                <a:hlinkClick r:id="rId9"/>
              </a:rPr>
              <a:t>ecoportal.ru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3300"/>
              </a:buClr>
              <a:buSzPts val="1200"/>
              <a:buFont typeface="Noto Sans Symbols"/>
              <a:buChar char="▪"/>
            </a:pPr>
            <a:r>
              <a:rPr b="0" i="0" lang="en-US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Экология и окружающая среда: </a:t>
            </a:r>
            <a:r>
              <a:rPr b="0" i="0" lang="en-US" sz="1200" u="sng">
                <a:solidFill>
                  <a:schemeClr val="dk1"/>
                </a:solidFill>
                <a:hlinkClick r:id="rId10"/>
              </a:rPr>
              <a:t>www.priroda.su</a:t>
            </a:r>
            <a:endParaRPr/>
          </a:p>
          <a:p>
            <a:pPr indent="-266700" lvl="0" marL="342900" rtl="0" algn="l"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0" i="0" sz="1200" u="sng">
              <a:solidFill>
                <a:schemeClr val="dk1"/>
              </a:solidFill>
              <a:hlinkClick r:id="rId1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Blueprint">
  <a:themeElements>
    <a:clrScheme name="Blueprint 9">
      <a:dk1>
        <a:srgbClr val="000000"/>
      </a:dk1>
      <a:lt1>
        <a:srgbClr val="FFFFFF"/>
      </a:lt1>
      <a:dk2>
        <a:srgbClr val="000000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000000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Blueprint">
  <a:themeElements>
    <a:clrScheme name="Blueprint 9">
      <a:dk1>
        <a:srgbClr val="000000"/>
      </a:dk1>
      <a:lt1>
        <a:srgbClr val="FFFFFF"/>
      </a:lt1>
      <a:dk2>
        <a:srgbClr val="000000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000000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Blueprint">
  <a:themeElements>
    <a:clrScheme name="Blueprint 9">
      <a:dk1>
        <a:srgbClr val="000000"/>
      </a:dk1>
      <a:lt1>
        <a:srgbClr val="FFFFFF"/>
      </a:lt1>
      <a:dk2>
        <a:srgbClr val="000000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000000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